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CAFC-343F-4EC3-84D7-9091A42C2BB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7952-039A-43E1-9DEF-5900C310BA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393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77952-039A-43E1-9DEF-5900C310BA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033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F217F1-E498-451A-A009-B5A2AEFEF9F2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894AF7-33DC-48C4-A4C7-9B5C948AB8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768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Здоровье сберегающая технология.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196752"/>
            <a:ext cx="7406640" cy="50405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Из опыта работы                             </a:t>
            </a:r>
          </a:p>
          <a:p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Банщикова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Станиславна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воспитатель второй квалификационной категории д\»Буратино» с. Чунояр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600200"/>
            <a:ext cx="4670648" cy="3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4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 Укрепление здоровья в условиях обычного детского сада.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84784"/>
            <a:ext cx="7498080" cy="48006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общей и мелкой моторики.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слухового внимания и зрительной памяти.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правильного дыхания у детей.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Коррекция зрения.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Предотвращение простудных заболеваний.</a:t>
            </a: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поставленных задач ведется через все виды деятельности.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практической деятельности сложилась следующая структура оздоровительной работы 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Пальчиковые игры.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Мимические упражнения.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Подвижные или коммуникативные игры.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Массаж  биологически активных зон.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Гимнастика для глаз.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основанные на методике А. Стрельниковой. (озвученный выдох).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Включаю в занятия ( худ.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итература, развитие речи, экологическое воспитание)</a:t>
            </a: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«Водолазы».                          Упражнение «Ветерок»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занятии «Наши защитники»                  на занятии «От куда берутся болезни»                                  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3384376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9" y="1916832"/>
            <a:ext cx="316835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41805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каждое занятие включаю пальчиковые игры или массаж пальцев.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Пальчиковая игра «Зайчик и ушки»                 Массаж пальцев «Рукавицы»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Занятие ФЭМС</a:t>
            </a: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насыщенности акупунтурными зонами кисть не уступает уху и стопе. В восточной медицине существует убеждение, что массаж большого пальца повышает функциональную активность головного мозга, указательного – положительно воздействует на состояние желудка, среднего – кишечник, безымянного – на печень и почки, мизинца – на сердце.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764704"/>
            <a:ext cx="309634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787725"/>
            <a:ext cx="22322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1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Гимнастику для глаз В. Базарного включаю в занятия ( лепка, рисование, конструирование, ФЭМС, худ. Чтение, ознакомление с окружающим)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птичка»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занятии «Обучение грамоте»</a:t>
            </a:r>
          </a:p>
          <a:p>
            <a:pPr marL="82296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Мобилы по сказке «Колобок»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Сначала гимнастику для глаз подбираю без фиксации взгляда на пальце, палочке или других предметах, так как детям сложно выполнять манипуляции с предметами. В старших группах дети  уже свободно  владеют фиксацией взгляда на любом предмете. На занятиях использую подвесные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мобелы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90600"/>
            <a:ext cx="2808312" cy="2706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015682"/>
            <a:ext cx="1872208" cy="1656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72" t="29498" r="15908" b="35251"/>
          <a:stretch/>
        </p:blipFill>
        <p:spPr>
          <a:xfrm rot="16200000">
            <a:off x="6583687" y="1201289"/>
            <a:ext cx="1728192" cy="1575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60" t="18891" r="43434" b="54025"/>
          <a:stretch/>
        </p:blipFill>
        <p:spPr>
          <a:xfrm>
            <a:off x="4712924" y="2903735"/>
            <a:ext cx="1302327" cy="1320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52" t="30824" r="35102" b="38116"/>
          <a:stretch/>
        </p:blipFill>
        <p:spPr>
          <a:xfrm rot="16200000">
            <a:off x="6955456" y="2894925"/>
            <a:ext cx="1152129" cy="13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8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зависимости от сюжета занятий включаю упражнения на релаксацию.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692696"/>
            <a:ext cx="2592288" cy="26642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692696"/>
            <a:ext cx="240486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027081" y="3879873"/>
            <a:ext cx="2232248" cy="2598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3685665"/>
            <a:ext cx="20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Упражнение на релаксацию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«Звери и птицы спят»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685665"/>
            <a:ext cx="222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«Сухой дождик» для снятия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эмоционального напряжения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5589240"/>
            <a:ext cx="218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Упражнение на релаксацию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«Послушай как шумит ветер»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Массаж биологически активных зон, предотвращает простудные заболевания. Такие упражнения я беру в зависимости от тематики занятий. Например естественно научные наблюдения раздел «Человек»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469" y="1268760"/>
            <a:ext cx="3268960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581128"/>
            <a:ext cx="256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Массаж биологически активных зон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«Обезьяна Чи-чи-чи»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4725144"/>
            <a:ext cx="2573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Массаж биологически активных зон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«Снегири»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56792"/>
            <a:ext cx="3312368" cy="2751956"/>
          </a:xfrm>
        </p:spPr>
      </p:pic>
    </p:spTree>
    <p:extLst>
      <p:ext uri="{BB962C8B-B14F-4D97-AF65-F5344CB8AC3E}">
        <p14:creationId xmlns:p14="http://schemas.microsoft.com/office/powerpoint/2010/main" xmlns="" val="36783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занятиях очень часто использую подвижные и коммуникативные игры.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24744"/>
            <a:ext cx="3384376" cy="345638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268760"/>
            <a:ext cx="3528392" cy="3240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5013176"/>
            <a:ext cx="2169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Подвижная игра «Белые гуси»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151675"/>
            <a:ext cx="2095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Подвижная игра «Самолеты»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0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дальнейшем хочу освоить фонетическую ритмику – это система двигательных упражнений, в которых различные движения (корпуса, головы, рук, ног) сочетаются с произнесением специального речевого материала.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Используемая в работе  литература: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Система работы  по формированию здорового образа жизни»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Т.В.Иванова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Естественно -научные наблюдения и эксперименты в детском саду (Человек)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А.И.Иванова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Здоровый образ жизни- с детства.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Л.Пустынникова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«Дыхательная гимнастика»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А.Стрельниковой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«Гимнастика для глаз»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В.Базарного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Оздоровительные игры» «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Здоровья».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А.С.Галанов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«Закаливание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В.П.Спирина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«Пальчиковые игры»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Е.Черенкова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«Здоровье ребенка в ваших руках»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С.М.Мортынов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занятия в детском саду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М,Ю,Картушина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289</TotalTime>
  <Words>535</Words>
  <Application>Microsoft Office PowerPoint</Application>
  <PresentationFormat>Экран (4:3)</PresentationFormat>
  <Paragraphs>101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Здоровье сберегающая технология. </vt:lpstr>
      <vt:lpstr>Цель:  Укрепление здоровья в условиях обычного детского сада.</vt:lpstr>
      <vt:lpstr>Дыхательные упражнения основанные на методике А. Стрельниковой. (озвученный выдох).</vt:lpstr>
      <vt:lpstr>В каждое занятие включаю пальчиковые игры или массаж пальцев.</vt:lpstr>
      <vt:lpstr>Гимнастику для глаз В. Базарного включаю в занятия ( лепка, рисование, конструирование, ФЭМС, худ. Чтение, ознакомление с окружающим)</vt:lpstr>
      <vt:lpstr>В зависимости от сюжета занятий включаю упражнения на релаксацию.</vt:lpstr>
      <vt:lpstr>Массаж биологически активных зон, предотвращает простудные заболевания. Такие упражнения я беру в зависимости от тематики занятий. Например естественно научные наблюдения раздел «Человек»</vt:lpstr>
      <vt:lpstr>На занятиях очень часто использую подвижные и коммуникативные игры.</vt:lpstr>
      <vt:lpstr>В дальнейшем хочу освоить фонетическую ритмику – это система двигательных упражнений, в которых различные движения (корпуса, головы, рук, ног) сочетаются с произнесением специального речевого материала.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сберегающая технология.</dc:title>
  <dc:creator>WiZaRd</dc:creator>
  <cp:lastModifiedBy>user</cp:lastModifiedBy>
  <cp:revision>26</cp:revision>
  <dcterms:created xsi:type="dcterms:W3CDTF">2012-02-28T12:15:14Z</dcterms:created>
  <dcterms:modified xsi:type="dcterms:W3CDTF">2016-02-04T07:33:00Z</dcterms:modified>
</cp:coreProperties>
</file>