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72" r:id="rId6"/>
    <p:sldId id="269" r:id="rId7"/>
    <p:sldId id="270" r:id="rId8"/>
    <p:sldId id="273" r:id="rId9"/>
    <p:sldId id="265" r:id="rId10"/>
    <p:sldId id="268" r:id="rId11"/>
    <p:sldId id="267" r:id="rId12"/>
    <p:sldId id="266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5E57-7684-4CD1-8B47-48C5FC98EE1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A17F-8736-4677-BE9C-56F358B9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 общеобразовательное  учреждение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сада «Буратино» с. Чунояр. 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86808" cy="42862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кружковой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в МКДОУ детский сад «Буратино»                      с Чунояр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Рукосуева Людмила Викторовна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57813" y="285750"/>
            <a:ext cx="3571875" cy="5111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Мукосолька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572125" y="857250"/>
            <a:ext cx="3429000" cy="17145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Развитие творческой активности детей в процессе лепки из соленого теста.</a:t>
            </a:r>
          </a:p>
        </p:txBody>
      </p:sp>
      <p:pic>
        <p:nvPicPr>
          <p:cNvPr id="29700" name="Рисунок 14" descr="C:\Documents and Settings\Administrator\Рабочий стол\100OLYMP\DCIM\100OLYMP\PA28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2875"/>
            <a:ext cx="4500562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5429250" y="3143250"/>
            <a:ext cx="3500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«Очумелые ручки" 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 детей эстетического отношения посредством развития умения понимать и создавать выразительные художественные образы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Через художественное творчество.</a:t>
            </a:r>
          </a:p>
        </p:txBody>
      </p:sp>
      <p:pic>
        <p:nvPicPr>
          <p:cNvPr id="29702" name="Содержимое 5" descr="C:\Documents and Settings\Administrator\Рабочий стол\P118001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643313"/>
            <a:ext cx="471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 «Народный умелец»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5857875" y="4000500"/>
            <a:ext cx="2828925" cy="21256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6" name="Picture 2" descr="IMG_16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622" y="2786058"/>
            <a:ext cx="5787378" cy="433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1987" name="Picture 3" descr="IMG_16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46717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4500562" y="1214422"/>
            <a:ext cx="44291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Знакомить детей с народным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декоративно - прикладным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искусством. Учить лепить из глины и теста, создавать изделия и композиции из природного материала, кожи, соломы, ниток, бумаги и другого материала.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586662" cy="6540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Кружок «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Здоровейка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0" y="1142983"/>
            <a:ext cx="4429125" cy="3071829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Создание условий для укрепления физического и психического здоровья детей, улучшения их двигательного статуса, формирование морально-этических качеств личности через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игровую активность 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32773" name="Picture 5" descr="PA16001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95196" y="1071546"/>
            <a:ext cx="4586341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Users\user\Documents\Педагогическая страница\Тухбатулина О.Д\ФИТБОЛ\DSCN0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976683" cy="2982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5602" name="Picture 2" descr="C:\Users\user\Documents\данные старый компьютор\Фото к юбилею\100_4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35" y="1428736"/>
            <a:ext cx="6953299" cy="521497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Кружковая деятельность в детском саду «Буратино» с Чунояр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85926"/>
            <a:ext cx="7329510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образовательной программы и в соответствии с уставными целями и задачами, отбирая содержание работы кружков, педагогический коллектив ориентирован  на требования педагогической целесообразности организации детей. Прежде всего, это обеспечение права и возможности каждой личности на удовлетворение культурно-образовательных потребностей в соответствии с индивидуальными ценностными ориентациями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http://mdoy158.ucoz.ru/gruppa/post-11-1329305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1448358" cy="198066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2543164" cy="14287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571480"/>
            <a:ext cx="6929486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 организации кружковой деятельности в нашем ДОУ  способствует  всестороннему развитию дошкольников, раскрытию их творческих возможностей и способностей.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Свободный выбор ребенком вида деятельности раскрывает социально значимые качества личности: активность, инициативность, самостоятельность, ответственность.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user\Desktop\buratin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139319" cy="282457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 «Веселый оркестр»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857224" y="5429264"/>
            <a:ext cx="77152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 детей умений и навыков в игре на музыкальных инструментах и развитие детей посредством приобщения к народному музыкальному фольклору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user\Desktop\ФОТО В ДЕТСКОМ САДУ 2016-2017г\Ира Фото\100_6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286279" cy="321471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43306" y="6000768"/>
            <a:ext cx="714380" cy="125395"/>
          </a:xfrm>
        </p:spPr>
        <p:txBody>
          <a:bodyPr>
            <a:normAutofit fontScale="25000" lnSpcReduction="20000"/>
          </a:bodyPr>
          <a:lstStyle/>
          <a:p>
            <a:endParaRPr lang="ru-RU" sz="800" dirty="0"/>
          </a:p>
        </p:txBody>
      </p:sp>
      <p:pic>
        <p:nvPicPr>
          <p:cNvPr id="9217" name="Picture 1" descr="C:\Users\user\Documents\данные старый компьютор\Фото к юбилею\P92102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Театральный кружок «Волшебники»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5143500" y="1143000"/>
            <a:ext cx="3786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творческих способностей через приобщения детей к театральной деятельности с раннего возраста.</a:t>
            </a:r>
          </a:p>
        </p:txBody>
      </p:sp>
      <p:pic>
        <p:nvPicPr>
          <p:cNvPr id="2050" name="Picture 2" descr="C:\Users\user\Desktop\DSC01495.jpg"/>
          <p:cNvPicPr>
            <a:picLocks noChangeAspect="1" noChangeArrowheads="1"/>
          </p:cNvPicPr>
          <p:nvPr/>
        </p:nvPicPr>
        <p:blipFill>
          <a:blip r:embed="rId2"/>
          <a:srcRect l="11670" t="22222" r="6637"/>
          <a:stretch>
            <a:fillRect/>
          </a:stretch>
        </p:blipFill>
        <p:spPr bwMode="auto">
          <a:xfrm>
            <a:off x="4500562" y="3796371"/>
            <a:ext cx="4286280" cy="3061629"/>
          </a:xfrm>
          <a:prstGeom prst="rect">
            <a:avLst/>
          </a:prstGeom>
          <a:noFill/>
        </p:spPr>
      </p:pic>
      <p:pic>
        <p:nvPicPr>
          <p:cNvPr id="1026" name="Picture 2" descr="C:\Users\user\Desktop\В ОБРАЗОВАНИЕ\творческая мастерская ст гр\detsad-351295-146171606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6564" y="1500174"/>
            <a:ext cx="4648380" cy="3484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686800" cy="220374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кружка: Развивать творческие способности детей через знакомство с праздниками и традициями русского народ</a:t>
            </a:r>
            <a:r>
              <a:rPr lang="ru-RU" sz="2400" b="1" dirty="0" smtClean="0">
                <a:latin typeface="+mn-lt"/>
              </a:rPr>
              <a:t>а</a:t>
            </a:r>
            <a:br>
              <a:rPr lang="ru-RU" sz="2400" b="1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4" name="Рисунок 3" descr="K:\Чиркина\DSCN1407.JPG"/>
          <p:cNvPicPr/>
          <p:nvPr/>
        </p:nvPicPr>
        <p:blipFill>
          <a:blip r:embed="rId2" cstate="print">
            <a:lum contrast="20000"/>
          </a:blip>
          <a:srcRect l="8861" t="12500"/>
          <a:stretch>
            <a:fillRect/>
          </a:stretch>
        </p:blipFill>
        <p:spPr bwMode="auto">
          <a:xfrm>
            <a:off x="214282" y="1500174"/>
            <a:ext cx="514353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K:\Чиркина\DSCN1409.JPG"/>
          <p:cNvPicPr>
            <a:picLocks noGrp="1"/>
          </p:cNvPicPr>
          <p:nvPr>
            <p:ph idx="1"/>
          </p:nvPr>
        </p:nvPicPr>
        <p:blipFill>
          <a:blip r:embed="rId3" cstate="print">
            <a:lum contrast="20000"/>
          </a:blip>
          <a:srcRect l="9325" t="24218" r="17412" b="14245"/>
          <a:stretch>
            <a:fillRect/>
          </a:stretch>
        </p:blipFill>
        <p:spPr bwMode="auto">
          <a:xfrm>
            <a:off x="4429124" y="3786190"/>
            <a:ext cx="471487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Речевое развитие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Кружок «</a:t>
            </a:r>
            <a:r>
              <a:rPr lang="ru-RU" sz="3100" b="1" dirty="0" err="1" smtClean="0">
                <a:solidFill>
                  <a:srgbClr val="002060"/>
                </a:solidFill>
              </a:rPr>
              <a:t>Речевичок</a:t>
            </a:r>
            <a:r>
              <a:rPr lang="ru-RU" sz="3100" b="1" dirty="0" smtClean="0">
                <a:solidFill>
                  <a:srgbClr val="002060"/>
                </a:solidFill>
              </a:rPr>
              <a:t>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</a:rPr>
              <a:t> Формирование связной  речи детей. Развитие и коррекция правильного произношения, обогащение активного и пассивного словаря.   Автоматизация  звуков в слогах, словах, развёрнутой речи и дифференциация  поставленного звука с другими звуками.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D:\фото\100_6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5727394" cy="4295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Познавательное развитие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Кружок  «Занимательная математика»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Аттестация 2018 Андреева\фото\20180112_112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728"/>
          <a:stretch>
            <a:fillRect/>
          </a:stretch>
        </p:blipFill>
        <p:spPr bwMode="auto">
          <a:xfrm>
            <a:off x="285720" y="3786190"/>
            <a:ext cx="2500330" cy="2946274"/>
          </a:xfrm>
          <a:prstGeom prst="rect">
            <a:avLst/>
          </a:prstGeom>
          <a:noFill/>
        </p:spPr>
      </p:pic>
      <p:pic>
        <p:nvPicPr>
          <p:cNvPr id="4099" name="Picture 3" descr="C:\Users\user\Desktop\Аттестация 2018 Андреева\фото\IMG_28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579933"/>
            <a:ext cx="3038835" cy="2278067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2143116"/>
            <a:ext cx="3759707" cy="281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5720" y="142852"/>
            <a:ext cx="864399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Развитие у детей некоторых  приемов логического мышления, внимания, памяти  в процессе освоения разнообразных способов действий в условиях предметно-действенного и наглядно-образного и игрового сотрудничества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901014" cy="15716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Кружок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«Волшебные ладошки»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200" b="1" dirty="0" smtClean="0"/>
              <a:t>Цель:</a:t>
            </a:r>
            <a:r>
              <a:rPr lang="ru-RU" sz="2200" dirty="0" smtClean="0"/>
              <a:t> Развитие у детей творческих способностей, фантазии, воображения средствами работы с различным материалом.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кружок фото\IMG_20170222_092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4262972" cy="3197229"/>
          </a:xfrm>
          <a:prstGeom prst="rect">
            <a:avLst/>
          </a:prstGeom>
          <a:noFill/>
        </p:spPr>
      </p:pic>
      <p:pic>
        <p:nvPicPr>
          <p:cNvPr id="6" name="Рисунок 5" descr="C:\Users\user\Desktop\кружок фото\IMG_20180302_1524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98795"/>
            <a:ext cx="3225797" cy="40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42853"/>
            <a:ext cx="68580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323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казенное дошкольное  общеобразовательное  учреждение  детского сада «Буратино» с. Чунояр.  </vt:lpstr>
      <vt:lpstr>Кружковая деятельность в детском саду «Буратино» с Чунояр</vt:lpstr>
      <vt:lpstr>Слайд 3</vt:lpstr>
      <vt:lpstr>Художественно – эстетическое развитие  Кружок «Веселый оркестр»</vt:lpstr>
      <vt:lpstr>Художественно – эстетическое развитие  Театральный кружок «Волшебники»</vt:lpstr>
      <vt:lpstr>Художественно – эстетическое развитие. Цель кружка: Развивать творческие способности детей через знакомство с праздниками и традициями русского народа </vt:lpstr>
      <vt:lpstr>Речевое развитие Кружок «Речевичок» Цель: Формирование связной  речи детей. Развитие и коррекция правильного произношения, обогащение активного и пассивного словаря.   Автоматизация  звуков в слогах, словах, развёрнутой речи и дифференциация  поставленного звука с другими звуками. </vt:lpstr>
      <vt:lpstr> Познавательное развитие Кружок  «Занимательная математика» </vt:lpstr>
      <vt:lpstr>Кружок «Волшебные ладошки» Цель: Развитие у детей творческих способностей, фантазии, воображения средствами работы с различным материалом. </vt:lpstr>
      <vt:lpstr>Кружок «Мукосолька»</vt:lpstr>
      <vt:lpstr>Художественно – эстетическое развитие  Кружок «Народный умелец»</vt:lpstr>
      <vt:lpstr>Физическое развитие Кружок «Здоровейка»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 общеобразовательное  учреждение  детского сада «Буратино» с. Чунояр.  </dc:title>
  <dc:creator>WiZaRd</dc:creator>
  <cp:lastModifiedBy>user</cp:lastModifiedBy>
  <cp:revision>43</cp:revision>
  <dcterms:created xsi:type="dcterms:W3CDTF">2018-02-25T10:34:45Z</dcterms:created>
  <dcterms:modified xsi:type="dcterms:W3CDTF">2018-03-14T10:27:14Z</dcterms:modified>
</cp:coreProperties>
</file>