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5" r:id="rId4"/>
    <p:sldId id="274" r:id="rId5"/>
    <p:sldId id="276" r:id="rId6"/>
    <p:sldId id="257" r:id="rId7"/>
    <p:sldId id="279" r:id="rId8"/>
    <p:sldId id="277" r:id="rId9"/>
    <p:sldId id="269" r:id="rId10"/>
    <p:sldId id="268" r:id="rId11"/>
    <p:sldId id="275" r:id="rId12"/>
    <p:sldId id="278" r:id="rId13"/>
    <p:sldId id="258" r:id="rId14"/>
    <p:sldId id="259" r:id="rId15"/>
    <p:sldId id="260" r:id="rId16"/>
    <p:sldId id="261" r:id="rId17"/>
    <p:sldId id="262" r:id="rId18"/>
    <p:sldId id="263" r:id="rId19"/>
    <p:sldId id="280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FF33"/>
    <a:srgbClr val="CCFF99"/>
    <a:srgbClr val="BEFC24"/>
    <a:srgbClr val="CCECFF"/>
    <a:srgbClr val="A2C7FE"/>
    <a:srgbClr val="99FF33"/>
    <a:srgbClr val="FFFF66"/>
    <a:srgbClr val="C4E59F"/>
    <a:srgbClr val="26FA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ACEE-0A71-40B7-ABF7-F5BCCE41EAF6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CEC-D4A7-45A2-B83A-5039A2600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32147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Педсовет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«Сказка по ФГОС «Планирование тематической недели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Рукосуева Л.В.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2976" y="571480"/>
            <a:ext cx="7143800" cy="83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детский сад «Буратино» с. Чунояр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acy;&amp;rcy;&amp;tcy;&amp;acy; &amp;Scy;&amp;ocy;&amp;lcy;&amp;ocy;&amp;gcy;&amp;ucy;&amp;bcy;&amp;ocy;&amp;vcy;&amp;kcy;&amp;icy; &amp;icy; &amp;ocy;&amp;kcy;&amp;rcy;&amp;iecy;&amp;scy;&amp;tcy;&amp;ncy;&amp;ocy;&amp;scy;&amp;tcy;&amp;iecy;&amp;jcy; - &amp;Mcy;&amp;ocy;&amp;icy; &amp;fcy;&amp;ocy;&amp;tcy;&amp;ocy;&amp;gcy;&amp;rcy;&amp;acy;&amp;fcy;&amp;icy;&amp;icy; - &amp;Fcy;&amp;ocy;&amp;tcy;&amp;ocy;&amp;acy;&amp;lcy;&amp;softcy;&amp;bcy;&amp;ocy;&amp;mcy;&amp;ycy; - &amp;Scy;&amp;ocy;&amp;vcy;&amp;iecy;&amp;tcy; &amp;dcy;&amp;ocy;&amp;mcy;&amp;acy; 95-&amp;acy; &amp;Scy;&amp;ocy;&amp;lcy;&amp;ocy;&amp;gcy;&amp;ucy;&amp;bcy;&amp;ocy;&amp;v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96717"/>
            <a:ext cx="8358246" cy="581161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71472" y="5072074"/>
            <a:ext cx="2700350" cy="142876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Физическое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развитие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2500306"/>
            <a:ext cx="2857520" cy="17145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Познавательное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развитие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57554" y="3357562"/>
            <a:ext cx="2357454" cy="13573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Речевое развитие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86446" y="2571744"/>
            <a:ext cx="3143272" cy="17859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Социально-коммуникативное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14942" y="5072074"/>
            <a:ext cx="2700350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Художественно- эстетическое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2" name="Picture 8" descr="&amp;Scy;&amp;tcy;&amp;rcy;&amp;ocy;&amp;icy;&amp;tcy;&amp;iecy;&amp;lcy;&amp;softcy;&amp;ncy;&amp;ycy;&amp;iecy; &amp;mcy;&amp;acy;&amp;tcy;&amp;iecy;&amp;rcy;&amp;icy;&amp;acy;&amp;lcy;&amp;ycy;"/>
          <p:cNvPicPr>
            <a:picLocks noChangeAspect="1" noChangeArrowheads="1"/>
          </p:cNvPicPr>
          <p:nvPr/>
        </p:nvPicPr>
        <p:blipFill>
          <a:blip r:embed="rId3"/>
          <a:srcRect l="-4348" b="8696"/>
          <a:stretch>
            <a:fillRect/>
          </a:stretch>
        </p:blipFill>
        <p:spPr bwMode="auto">
          <a:xfrm rot="469084">
            <a:off x="3553318" y="1133422"/>
            <a:ext cx="2094772" cy="1971109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3127" y="0"/>
            <a:ext cx="8775153" cy="1417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2.(На сцене «Гранит науки» и карта Образовательных областей 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71472" y="142853"/>
            <a:ext cx="81439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идёт педагог ,и спешит педагог 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науки гранит грызёт педагог 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одно только слово твердит педагог: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Педагог: ФГОС,ФГОС,ФГОС…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видит ,тот увидит 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мыслит, тот поймёт,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слышит ,тот услышит,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ищет тот найдет.	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 ли, коротко ли шёл Педагог ,и встретились ему дивные образовательные области.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ocuments\данные старый компьютор\Фото педсовет\P101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5429256" cy="40719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142852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Что же ты невесел ,что ж ты буйну голову повесил?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Рассказчик : И говорит педагог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Задание мне дали раскрыть тему «Овощи сажаем -заботимся об урожае» да ,чтоб по ФГОС было.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Не тужи и не кручинься , сослужу тебе службу верную .позову на помощь  -Области образовательные. Какие ? зачитываем вместе дружно.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Ой как всё ладно получается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Надобно создать для темы условия хорошие. Вспомни о клубочке интеграции. Он способен соединять области в одно единое целое .помогает жить в ладу. (Цветок на спине темы серединка –это тема ,лепестки -области)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Рассказчик : А теперь посмотрите как спланировать работу по теме «Овощи сажаем – заботимся об урожае» в каждой области или линии развития.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user\Documents\данные старый компьютор\Фото педсовет\P1010049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857356" y="3071811"/>
            <a:ext cx="5048252" cy="378618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Социально-коммуникативное развитие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«Овощи сажаем –заботимся об урожае».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-Экскурсия в магазин «Овощи»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-Экскурсия в теплицу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-Составление рассказов из опыта «Труд овощеводов»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-Сюжетно-ролевые игры «Магазин овощей» , «На даче», «Овощеводы»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-Игры -драматизации по сказкам «Репка», «Пых» , «Вершки и корешки»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-Беседы «Чем опасны немытые овощи» , « Когда овощи могут навредить, а когда могут помочь 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-Вечер загадок «Помощники огородника»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-Развлечение «Огородная безопасность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-Рассказывание сказки «Петушок и бобовое зёрнышко» с последующим обсуждением опасной ситуации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-Трудовая деятельность «Чудо-огород», «Мы сажаем семена»…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-Приготовление блюд из овощей « Салат весенний –всем на загляденье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500042"/>
            <a:ext cx="8215370" cy="575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«Овощи сажаем –заботимся об урожае».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-Проект «Овощи путешественники»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-Интегрированные занятия « Как без нашей помощи не родятся овощи» , «Путешествие в прошлое огорода», «Овощи считаем- в магазин играем»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-Дидактическая игра «Угадай на вкус»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-Посадка лука и наблюдение за ростом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-Дидактические игры «Вершки и корешки» , «Варим борщ» , «Во саду ли, в огороде», «Кто скорее соберёт», «Что сажают в огороде», «Чудесный мешочек»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-Дидактическая игра «Овощи в конверте» (семена овощей, зелени)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500042"/>
            <a:ext cx="8286808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«Овощи сажаем –заботимся об урожае».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-Беседы «Нет трудов -нет плодов»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-Пальчиковые игры «В огород пойдём», «Капуста», «Хозяйка однажды с базара пришла»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-Речевая игра «У бабушки на грядке выросли загадки»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-Составление рассказов из опыта «Как готовили винегрет», «Наш урожай»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-Пересказ сказок «Пых», «Репка» по ролям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-Разучивание пословиц ,поговорок ,скороговорок ,стихов ,загадок про овощи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-Книжная выставка «Почитайте-ка ребятки , что растёт на нашей грядке»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-Составление иллюстрированной и литературной копилки «Есть у нас огород…»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-Чтение Х.-К Андерсена «Принцесса на горошине»,Ю.Тувим «Овощи»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-Литературная викторина «В гости к Чиполлино»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142852"/>
            <a:ext cx="8358246" cy="670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«Овощи сажаем –заботимся об урожае».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Лепка «Заходите в гости к нам -витамины я вам дам»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-Рисование «Лук- от семи недуг»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-Аппликация «Овощи на грядке»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-«Забавные овощи»-поделки из разнофактурного материала для сюжетных игр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-Мини –музей «Огородная сказка»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-Выставка на полочке красоты «Посмотрите- ка ,какие натюрморты овощные»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-Кукольный театр «Таблетки растут на ветке ,таблетки растут на грядке»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-Развлечение «У ребят полно хлопот –все сажают огород»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-Интегрированное занятие «Вот какой ,горошек мой»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-Разучивание песен ,танцев , хороводов и народных игр связанных с посадочными работами.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«Овощи сажаем –заботимся об урожае».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-Утренняя гимнастика «Огород сажаем –здоровье получаем»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-Ритмическая разминка «Танец весёлых огородников»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-Физкультурный досуг «Рано солнышко встаёт , в огород ребят зовёт!»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-Подвижные игры «Чучело», «Сортируем овощи», « Огурчик»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-Физминутки «Огород у нас в порядке» , «Грабли в руки взяли ,грядки причесали»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-Беседы «Ешьте больше овощей –будете здоровы!», «Лук ,чеснок –здоровья залог», «Витаминная семейка»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-Развлечение «Путешествие в страну полезных продуктов»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-Досуг «Витаминный калейдоскоп»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-Дидактическая игра «Пирамида здоровья»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000240"/>
          <a:ext cx="7715303" cy="4385134"/>
        </p:xfrm>
        <a:graphic>
          <a:graphicData uri="http://schemas.openxmlformats.org/drawingml/2006/table">
            <a:tbl>
              <a:tblPr/>
              <a:tblGrid>
                <a:gridCol w="357190"/>
                <a:gridCol w="1171028"/>
                <a:gridCol w="2257996"/>
                <a:gridCol w="2071702"/>
                <a:gridCol w="1857387"/>
              </a:tblGrid>
              <a:tr h="745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Временные отрезки дня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деятельность взрослого и ребенка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Самостоятельная деятельность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Сотрудничество с семьей (социальными партнерами)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62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Утро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 в 1 половину дня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Прогулка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 во 2 половину дня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Вечер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79" marR="35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14291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модель организации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деятельности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 по ФГОС «Планирование тематической недели»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-------   Чего хочу 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Итог: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Понедельник.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0"/>
            <a:ext cx="68580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 Педагог живёт поживает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Нигде горя не знает.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как дела порой получаются!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на этом сказка о ФГОС не кончается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только начало нового пути,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мы желаем Вам удачи на этом не лёгком пути!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D:\Новая папка (3)\DSCN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86058"/>
            <a:ext cx="5357814" cy="40183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с ФГОС дошкольного образования ,повышать профессиональную компетенцию по основным направлениям ФГОС, познакомить с моделированием тематической недели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005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Педсовет посвященный моделированию тематической недели по ФГОС на примере одной  темы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«Овощи сажаем- заботимся об урожаю». Начнём его необычно, попробуем разыграть сказку 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Итак , представление начинается.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\100_4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0"/>
            <a:ext cx="7215253" cy="5410984"/>
          </a:xfrm>
          <a:prstGeom prst="cloud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4786322"/>
            <a:ext cx="8929718" cy="18573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1 (на сцене Дуб мудрости. Звучит музыка)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4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Расскажу я вам сказку дивную-    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очень короткую 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очень длинную,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такую как от меня до вас!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артисты мне помогайте –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Сказку разыграйте.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у сказки подсказки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будет сказка о ФГОС.</a:t>
            </a:r>
          </a:p>
        </p:txBody>
      </p:sp>
      <p:pic>
        <p:nvPicPr>
          <p:cNvPr id="15361" name="Picture 1" descr="C:\Users\user\Documents\данные старый компьютор\Фото педсовет\PB050043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904982" y="2762224"/>
            <a:ext cx="5238786" cy="39290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214290"/>
            <a:ext cx="7801004" cy="591187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некотором царстве, в некотором государстве жил –был Педагог . Долго работал он в детском саду .Всего у него вдоволь : и знаний , и умений .Слыл он человеком компетентным , имел большой опыт и был рад дарить тепло свой души детям малым . Педагог был уверен в себе , знал ,что он мастер своего дела ,и гордился этим.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то раз сидел Педагог под Дубом мудрости , наслаждался звуками природы , журчанием ручья ,щебетанием птиц –и был в самом хорошем расположении духа . Думу думал Педагог ,как же ему сотворить диво дивное ,чудо чудное –сотворить педагогический процесс ещё интереснее и увлекательнее .Но тут собрались над дубом тучи ,подул ветер перемен (звучит тревожная музыка)и принёс ФГОС . От неожиданности вскочил Педагог , а ФГОС говорит: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Иди туда ,не зная куда , и сделай так не зная как.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Рассказчик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.Испугался Педагог обрушившихся перемен ,растерялся ,плечами пожимает в недоумении, а ФГОС успокаивает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кручинься ,опыта и знаний у тебя вдоволь. Вот тебе в помощь чудо чудное –свиток новшеств которые являются основой образовательного процесса. А это очки дивные - креативные ,они позволят рассмотреть вопросы сложные ,и клубочек волшебный ,что верный путь к решению этих вопросов показывает.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Рассказчик: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пошли ФГОС по стране дошкольного образования 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развернул свиток новшеств ,прочитал принципы необычные зачитывает принципы дошкольного образования) и стал думу думать. Как строить педагогический процесс в соответствии с этими принципами?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user\Documents\данные старый компьютор\Фото педсовет\PB05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295" y="1857364"/>
            <a:ext cx="6064350" cy="45482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6439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принципы дошкольного образования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полноценное проживание ребенком всех этапов детства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поддержка инициативы детей в различных видах деятельности;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сотрудничество ДОУ с семьей;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приобщение детей к социокультурным нормам, традициям семьи, общества и государства;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7) формирование познавательных интересов и познавательных действий ребенка в различных видах деятельности;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8)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9) учет этнокультурной ситуации развития детей.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задача педагога – понять ,каким образом данные принципы будут реализованы в образовательном процессе детского сада: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 содержанием, формой работы , методами, средствами и приемами обеспечить амплификацию детского развития ( максимальное обогащение личного развития); как организовать сотрудничество детей и взрослых ; как поддерживать инициативу ребенка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педагогический процесс тут как тут. Педагог его и так крутил и сяк крутил ,строит, перестраивает. Много вопросов возникло у педагога (обсуждение) Крикнул Педагогический процесс девицу – красавицу Тему. Прилетела краса на необычном зонтике . Задумал Педагог с ней познакомиться .Но как ?Пока думал тема -та и улетела .Словом запутался Педагог в вопросах. В каком направлении ему идти? Вспомнил он о клубочке волшебном , указывающем правильную дорогу . Бросил его перед собой и отправился в путь.</a:t>
            </a:r>
          </a:p>
          <a:p>
            <a:endParaRPr lang="ru-RU" dirty="0"/>
          </a:p>
        </p:txBody>
      </p:sp>
      <p:pic>
        <p:nvPicPr>
          <p:cNvPr id="30722" name="Picture 2" descr="C:\Users\user\Documents\данные старый компьютор\Фото педсовет\PB05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43182"/>
            <a:ext cx="5214974" cy="39112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85852" y="1285860"/>
            <a:ext cx="7358114" cy="15716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предметно развивающей среды</a:t>
            </a:r>
          </a:p>
          <a:p>
            <a:endParaRPr lang="ru-RU" sz="2800" dirty="0"/>
          </a:p>
        </p:txBody>
      </p:sp>
      <p:pic>
        <p:nvPicPr>
          <p:cNvPr id="13313" name="Picture 1" descr="C:\Users\user\Documents\данные старый компьютор\Фото педсовет\P101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928934"/>
            <a:ext cx="5002038" cy="3751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1309</Words>
  <Application>Microsoft Office PowerPoint</Application>
  <PresentationFormat>Экран (4:3)</PresentationFormat>
  <Paragraphs>148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Педсовет  Тема: «Сказка по ФГОС «Планирование тематической недели»  Старший воспитатель Рукосуева Л.В.  2015 год</vt:lpstr>
      <vt:lpstr>Цель: продолжать знакомить с ФГОС дошкольного образования ,повышать профессиональную компетенцию по основным направлениям ФГОС, познакомить с моделированием тематической недели . </vt:lpstr>
      <vt:lpstr>Действие 1 (на сцене Дуб мудрости. Звучит музыка) </vt:lpstr>
      <vt:lpstr>Слайд 4</vt:lpstr>
      <vt:lpstr>Слайд 5</vt:lpstr>
      <vt:lpstr>Слайд 6</vt:lpstr>
      <vt:lpstr>Слайд 7</vt:lpstr>
      <vt:lpstr>Слайд 8</vt:lpstr>
      <vt:lpstr>Образовательный процесс</vt:lpstr>
      <vt:lpstr>Действие 2.(На сцене «Гранит науки» и карта Образовательных областей 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71</cp:revision>
  <dcterms:created xsi:type="dcterms:W3CDTF">2014-12-16T05:42:09Z</dcterms:created>
  <dcterms:modified xsi:type="dcterms:W3CDTF">2018-03-13T10:45:50Z</dcterms:modified>
</cp:coreProperties>
</file>